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1563-F005-454C-8E88-E7C288F4B77F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AECA0-CD1A-41A9-AFEC-DAF7C66CB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5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BBBDE5-9696-4614-BF8E-D59E911D490A}" type="datetimeFigureOut">
              <a:rPr lang="ru-RU" smtClean="0"/>
              <a:t>02.05.2019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70211C3-304E-4388-8685-9193CDB20A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158417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«Учебно-педагогический комплекс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ясли-сад-средняя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школа №44 г.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Могилёва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7406640" cy="2808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Городской  </a:t>
            </a:r>
            <a: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  <a:b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поисковых, творческих и исследовательских работ </a:t>
            </a:r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 виду у всех</a:t>
            </a:r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номинация</a:t>
            </a:r>
            <a: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«КРЕСТИКИ-НОЛИКИ</a:t>
            </a:r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endParaRPr lang="ru-RU" sz="80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УВЛЕКАТЕЛЬНЫЙ МИР </a:t>
            </a:r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ПЕНТАМИНО</a:t>
            </a:r>
            <a: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80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/>
              <a:t>Задачи на утроение</a:t>
            </a:r>
            <a:endParaRPr lang="ru-RU" sz="44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3579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puzzlepedia.ru/images/stories/mehgol/upakovka/pentamino/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700808"/>
            <a:ext cx="3848100" cy="2352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39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Наташа !!!!!\Фото 3 класс\20190226_1326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800" r="11859" b="-800"/>
          <a:stretch/>
        </p:blipFill>
        <p:spPr bwMode="auto">
          <a:xfrm>
            <a:off x="827584" y="260648"/>
            <a:ext cx="7632847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640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Наташа !!!!!\Фото 3 класс\20190225_1430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12094"/>
          <a:stretch/>
        </p:blipFill>
        <p:spPr bwMode="auto">
          <a:xfrm>
            <a:off x="755576" y="188640"/>
            <a:ext cx="7920880" cy="4558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44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Наташа !!!!!\Фото 3 класс\20190214_13275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b="20840"/>
          <a:stretch/>
        </p:blipFill>
        <p:spPr bwMode="auto">
          <a:xfrm>
            <a:off x="827584" y="260648"/>
            <a:ext cx="3456384" cy="4608512"/>
          </a:xfrm>
          <a:prstGeom prst="rect">
            <a:avLst/>
          </a:prstGeom>
          <a:noFill/>
          <a:ln w="9525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1\Desktop\И Р Пентамино\Фото для исслед работы\20190214_1335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2540" r="3142" b="10623"/>
          <a:stretch/>
        </p:blipFill>
        <p:spPr bwMode="auto">
          <a:xfrm>
            <a:off x="4860032" y="260648"/>
            <a:ext cx="3096344" cy="4608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605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0218_1441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6"/>
          <a:stretch/>
        </p:blipFill>
        <p:spPr bwMode="auto">
          <a:xfrm>
            <a:off x="395536" y="260648"/>
            <a:ext cx="365922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0190225_1406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744416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89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20190430_1233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44416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D:\20190430_12342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/>
          <a:stretch/>
        </p:blipFill>
        <p:spPr bwMode="auto">
          <a:xfrm>
            <a:off x="4932040" y="386796"/>
            <a:ext cx="3816424" cy="2719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20190430_1232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348880"/>
            <a:ext cx="4140461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833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01.urokinachalki.ru/e/002068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251520"/>
            <a:ext cx="11519991" cy="64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5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smtClean="0">
                <a:cs typeface="Aharoni" pitchFamily="2" charset="-79"/>
              </a:rPr>
              <a:t>ЦЕЛИ И ЗАДАЧИ</a:t>
            </a:r>
            <a:endParaRPr lang="ru-RU" sz="3600" b="1" dirty="0"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052736"/>
            <a:ext cx="7709480" cy="388843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ru-RU" sz="3200" dirty="0"/>
              <a:t>Узнать историю возникновения головоломки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200" dirty="0"/>
              <a:t>Рассмотреть известные варианты решений головоломки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200" dirty="0"/>
              <a:t>Придумать свои варианты составления фигур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200" dirty="0"/>
              <a:t>Познакомить одноклассников с игрой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8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>
                <a:latin typeface="+mj-lt"/>
                <a:cs typeface="Arial" pitchFamily="34" charset="0"/>
              </a:rPr>
              <a:t>ГИПОТЕЗА</a:t>
            </a:r>
            <a:endParaRPr lang="ru-RU" sz="4400" b="1" dirty="0">
              <a:latin typeface="+mj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Предполагаем, что у игры есть много вариантов</a:t>
            </a:r>
          </a:p>
          <a:p>
            <a:pPr marL="0" indent="0"/>
            <a:endParaRPr lang="ru-RU" sz="3600" dirty="0" smtClean="0"/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Игра способствует развитию интереса к математике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62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120456" cy="3915896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/>
            <a:r>
              <a:rPr lang="ru-RU" sz="1800" dirty="0" smtClean="0"/>
              <a:t>      По легенде в 1613 году во время игры в шахматы, принц Нормандии Генри разбил о голову короля Франции Людовика шахматную доску.  Доска разбилась на тринадцать частей:  двенадцать </a:t>
            </a:r>
            <a:r>
              <a:rPr lang="ru-RU" sz="1800" dirty="0" err="1" smtClean="0"/>
              <a:t>пятиклеточных</a:t>
            </a:r>
            <a:r>
              <a:rPr lang="ru-RU" sz="1800" dirty="0" smtClean="0"/>
              <a:t> кусочков разной формы и один кусочек , состоящий из четырёх клеточек.  Так и появилась головоломка: нужно  сложить все части в виде шахматной доски.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История возникновения  головоломки</a:t>
            </a:r>
            <a:endParaRPr lang="ru-RU" dirty="0"/>
          </a:p>
        </p:txBody>
      </p:sp>
      <p:pic>
        <p:nvPicPr>
          <p:cNvPr id="5" name="Объект 4" descr="http://puzzlepedia.ru/images/stories/mehgol/upakovka/pentamino/dudeney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176464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16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5121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dirty="0" smtClean="0"/>
              <a:t>Соломон </a:t>
            </a:r>
            <a:r>
              <a:rPr lang="ru-RU" sz="4000" dirty="0" err="1" smtClean="0"/>
              <a:t>Голомб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2000" dirty="0" smtClean="0"/>
              <a:t>американский учёный</a:t>
            </a:r>
            <a:r>
              <a:rPr lang="ru-RU" sz="1400" dirty="0" smtClean="0"/>
              <a:t>, </a:t>
            </a:r>
            <a:r>
              <a:rPr lang="ru-RU" sz="4000" dirty="0" smtClean="0"/>
              <a:t> </a:t>
            </a:r>
            <a:r>
              <a:rPr lang="ru-RU" sz="2000" dirty="0" smtClean="0"/>
              <a:t>преподаватель  Калифорнийского университета, придумал термин «пентамино»</a:t>
            </a:r>
            <a:endParaRPr lang="ru-RU" sz="4000" dirty="0"/>
          </a:p>
        </p:txBody>
      </p:sp>
      <p:pic>
        <p:nvPicPr>
          <p:cNvPr id="2050" name="Picture 2" descr="D:\md-201302-gol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83" y="1678182"/>
            <a:ext cx="2880320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7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6845384" cy="5486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/>
              <a:t>ЭЛЕМЕНТЫ ПЕНТАМИНО</a:t>
            </a:r>
            <a:endParaRPr lang="ru-RU" sz="4400" b="1" dirty="0"/>
          </a:p>
        </p:txBody>
      </p:sp>
      <p:pic>
        <p:nvPicPr>
          <p:cNvPr id="4" name="Объект 3" descr="http://puzzlepedia.ru/images/stories/mehgol/upakovka/pentamino/element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712968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52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000" b="1" dirty="0" smtClean="0"/>
              <a:t>Укладка прямоугольников</a:t>
            </a:r>
            <a:endParaRPr lang="ru-RU" sz="4000" b="1" dirty="0"/>
          </a:p>
        </p:txBody>
      </p:sp>
      <p:pic>
        <p:nvPicPr>
          <p:cNvPr id="4" name="Объект 3" descr="https://upload.wikimedia.org/wikipedia/commons/thumb/2/29/Pentomino_sol.svg/1024px-Pentomino_sol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00138"/>
            <a:ext cx="6480720" cy="3913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90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/>
              <a:t>Симметричные фигуры</a:t>
            </a:r>
            <a:endParaRPr lang="ru-RU" sz="4400" b="1" dirty="0"/>
          </a:p>
        </p:txBody>
      </p:sp>
      <p:pic>
        <p:nvPicPr>
          <p:cNvPr id="5" name="Объект 4" descr="http://puzzlepedia.ru/images/stories/mehgol/upakovka/pentamino/8x8popolam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744416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puzzlepedia.ru/images/stories/mehgol/upakovka/pentamino/16x5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608512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30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b="1" dirty="0" smtClean="0"/>
              <a:t>Разные фигурки</a:t>
            </a:r>
            <a:endParaRPr lang="ru-RU" sz="4400" b="1" dirty="0"/>
          </a:p>
        </p:txBody>
      </p:sp>
      <p:pic>
        <p:nvPicPr>
          <p:cNvPr id="4" name="Объект 3" descr="http://4.bp.blogspot.com/-OGYjECuduPE/VIX_nSLWjEI/AAAAAAAACW0/nh1wysbSpw4/s1600/pri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00138"/>
            <a:ext cx="6768751" cy="3841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7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255</TotalTime>
  <Words>112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Углы</vt:lpstr>
      <vt:lpstr>  ГУО «Учебно-педагогический комплекс ясли-сад-средняя  школа №44 г. Могилёва  </vt:lpstr>
      <vt:lpstr>ЦЕЛИ И ЗАДАЧИ</vt:lpstr>
      <vt:lpstr>ГИПОТЕЗА</vt:lpstr>
      <vt:lpstr>История возникновения  головоломки</vt:lpstr>
      <vt:lpstr>Соломон Голомб  американский учёный,  преподаватель  Калифорнийского университета, придумал термин «пентамино»</vt:lpstr>
      <vt:lpstr>ЭЛЕМЕНТЫ ПЕНТАМИНО</vt:lpstr>
      <vt:lpstr>Укладка прямоугольников</vt:lpstr>
      <vt:lpstr>Симметричные фигуры</vt:lpstr>
      <vt:lpstr>Разные фигурки</vt:lpstr>
      <vt:lpstr>Задачи на утроение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ГУО «Учебно-педагогический комплекс ясли-сад-средняя школа №44 г. Могилёва</dc:title>
  <dc:creator>1</dc:creator>
  <cp:lastModifiedBy>1</cp:lastModifiedBy>
  <cp:revision>19</cp:revision>
  <dcterms:created xsi:type="dcterms:W3CDTF">2019-05-01T20:22:50Z</dcterms:created>
  <dcterms:modified xsi:type="dcterms:W3CDTF">2019-05-02T18:57:44Z</dcterms:modified>
</cp:coreProperties>
</file>